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  <p:sldMasterId id="2147484103" r:id="rId2"/>
    <p:sldMasterId id="2147484176" r:id="rId3"/>
    <p:sldMasterId id="2147484200" r:id="rId4"/>
  </p:sldMasterIdLst>
  <p:notesMasterIdLst>
    <p:notesMasterId r:id="rId14"/>
  </p:notesMasterIdLst>
  <p:sldIdLst>
    <p:sldId id="380" r:id="rId5"/>
    <p:sldId id="433" r:id="rId6"/>
    <p:sldId id="406" r:id="rId7"/>
    <p:sldId id="420" r:id="rId8"/>
    <p:sldId id="434" r:id="rId9"/>
    <p:sldId id="421" r:id="rId10"/>
    <p:sldId id="435" r:id="rId11"/>
    <p:sldId id="436" r:id="rId12"/>
    <p:sldId id="43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A8F6FE"/>
    <a:srgbClr val="CE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988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8B8F-2F93-4E74-8D8F-F9990039C97A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F949-A4D7-4891-BB22-A7B25BADE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5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3047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9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5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41" y="1122363"/>
            <a:ext cx="1036320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51" y="3602336"/>
            <a:ext cx="9144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37" indent="0" algn="ctr">
              <a:buNone/>
              <a:defRPr sz="2000"/>
            </a:lvl2pPr>
            <a:lvl3pPr marL="912734" indent="0" algn="ctr">
              <a:buNone/>
              <a:defRPr sz="1900"/>
            </a:lvl3pPr>
            <a:lvl4pPr marL="1369098" indent="0" algn="ctr">
              <a:buNone/>
              <a:defRPr sz="1600"/>
            </a:lvl4pPr>
            <a:lvl5pPr marL="1825468" indent="0" algn="ctr">
              <a:buNone/>
              <a:defRPr sz="1600"/>
            </a:lvl5pPr>
            <a:lvl6pPr marL="2281831" indent="0" algn="ctr">
              <a:buNone/>
              <a:defRPr sz="1600"/>
            </a:lvl6pPr>
            <a:lvl7pPr marL="2738197" indent="0" algn="ctr">
              <a:buNone/>
              <a:defRPr sz="1600"/>
            </a:lvl7pPr>
            <a:lvl8pPr marL="3194550" indent="0" algn="ctr">
              <a:buNone/>
              <a:defRPr sz="1600"/>
            </a:lvl8pPr>
            <a:lvl9pPr marL="365091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870C-E7D4-43C1-A33A-D92858003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4D24-C446-4FDA-9F61-7213A0BE9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00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870C-E7D4-43C1-A33A-D92858003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4D24-C446-4FDA-9F61-7213A0BE9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92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68" y="17102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68" y="45899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3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0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8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870C-E7D4-43C1-A33A-D92858003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4D24-C446-4FDA-9F61-7213A0BE9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84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23" y="1825634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91" y="1825634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870C-E7D4-43C1-A33A-D92858003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4D24-C446-4FDA-9F61-7213A0BE9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96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2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37" indent="0">
              <a:buNone/>
              <a:defRPr sz="2000" b="1"/>
            </a:lvl2pPr>
            <a:lvl3pPr marL="912734" indent="0">
              <a:buNone/>
              <a:defRPr sz="1900" b="1"/>
            </a:lvl3pPr>
            <a:lvl4pPr marL="1369098" indent="0">
              <a:buNone/>
              <a:defRPr sz="1600" b="1"/>
            </a:lvl4pPr>
            <a:lvl5pPr marL="1825468" indent="0">
              <a:buNone/>
              <a:defRPr sz="1600" b="1"/>
            </a:lvl5pPr>
            <a:lvl6pPr marL="2281831" indent="0">
              <a:buNone/>
              <a:defRPr sz="1600" b="1"/>
            </a:lvl6pPr>
            <a:lvl7pPr marL="2738197" indent="0">
              <a:buNone/>
              <a:defRPr sz="1600" b="1"/>
            </a:lvl7pPr>
            <a:lvl8pPr marL="3194550" indent="0">
              <a:buNone/>
              <a:defRPr sz="1600" b="1"/>
            </a:lvl8pPr>
            <a:lvl9pPr marL="365091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21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337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37" indent="0">
              <a:buNone/>
              <a:defRPr sz="2000" b="1"/>
            </a:lvl2pPr>
            <a:lvl3pPr marL="912734" indent="0">
              <a:buNone/>
              <a:defRPr sz="1900" b="1"/>
            </a:lvl3pPr>
            <a:lvl4pPr marL="1369098" indent="0">
              <a:buNone/>
              <a:defRPr sz="1600" b="1"/>
            </a:lvl4pPr>
            <a:lvl5pPr marL="1825468" indent="0">
              <a:buNone/>
              <a:defRPr sz="1600" b="1"/>
            </a:lvl5pPr>
            <a:lvl6pPr marL="2281831" indent="0">
              <a:buNone/>
              <a:defRPr sz="1600" b="1"/>
            </a:lvl6pPr>
            <a:lvl7pPr marL="2738197" indent="0">
              <a:buNone/>
              <a:defRPr sz="1600" b="1"/>
            </a:lvl7pPr>
            <a:lvl8pPr marL="3194550" indent="0">
              <a:buNone/>
              <a:defRPr sz="1600" b="1"/>
            </a:lvl8pPr>
            <a:lvl9pPr marL="365091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337" y="2505075"/>
            <a:ext cx="51831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870C-E7D4-43C1-A33A-D92858003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4D24-C446-4FDA-9F61-7213A0BE9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06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870C-E7D4-43C1-A33A-D92858003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4D24-C446-4FDA-9F61-7213A0BE9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03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870C-E7D4-43C1-A33A-D92858003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4D24-C446-4FDA-9F61-7213A0BE9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5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374" y="987933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6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37" indent="0">
              <a:buNone/>
              <a:defRPr sz="1500"/>
            </a:lvl2pPr>
            <a:lvl3pPr marL="912734" indent="0">
              <a:buNone/>
              <a:defRPr sz="1200"/>
            </a:lvl3pPr>
            <a:lvl4pPr marL="1369098" indent="0">
              <a:buNone/>
              <a:defRPr sz="1100"/>
            </a:lvl4pPr>
            <a:lvl5pPr marL="1825468" indent="0">
              <a:buNone/>
              <a:defRPr sz="1100"/>
            </a:lvl5pPr>
            <a:lvl6pPr marL="2281831" indent="0">
              <a:buNone/>
              <a:defRPr sz="1100"/>
            </a:lvl6pPr>
            <a:lvl7pPr marL="2738197" indent="0">
              <a:buNone/>
              <a:defRPr sz="1100"/>
            </a:lvl7pPr>
            <a:lvl8pPr marL="3194550" indent="0">
              <a:buNone/>
              <a:defRPr sz="1100"/>
            </a:lvl8pPr>
            <a:lvl9pPr marL="365091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870C-E7D4-43C1-A33A-D92858003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4D24-C446-4FDA-9F61-7213A0BE9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16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374" y="987933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337" indent="0">
              <a:buNone/>
              <a:defRPr sz="2800"/>
            </a:lvl2pPr>
            <a:lvl3pPr marL="912734" indent="0">
              <a:buNone/>
              <a:defRPr sz="2400"/>
            </a:lvl3pPr>
            <a:lvl4pPr marL="1369098" indent="0">
              <a:buNone/>
              <a:defRPr sz="2000"/>
            </a:lvl4pPr>
            <a:lvl5pPr marL="1825468" indent="0">
              <a:buNone/>
              <a:defRPr sz="2000"/>
            </a:lvl5pPr>
            <a:lvl6pPr marL="2281831" indent="0">
              <a:buNone/>
              <a:defRPr sz="2000"/>
            </a:lvl6pPr>
            <a:lvl7pPr marL="2738197" indent="0">
              <a:buNone/>
              <a:defRPr sz="2000"/>
            </a:lvl7pPr>
            <a:lvl8pPr marL="3194550" indent="0">
              <a:buNone/>
              <a:defRPr sz="2000"/>
            </a:lvl8pPr>
            <a:lvl9pPr marL="365091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6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37" indent="0">
              <a:buNone/>
              <a:defRPr sz="1500"/>
            </a:lvl2pPr>
            <a:lvl3pPr marL="912734" indent="0">
              <a:buNone/>
              <a:defRPr sz="1200"/>
            </a:lvl3pPr>
            <a:lvl4pPr marL="1369098" indent="0">
              <a:buNone/>
              <a:defRPr sz="1100"/>
            </a:lvl4pPr>
            <a:lvl5pPr marL="1825468" indent="0">
              <a:buNone/>
              <a:defRPr sz="1100"/>
            </a:lvl5pPr>
            <a:lvl6pPr marL="2281831" indent="0">
              <a:buNone/>
              <a:defRPr sz="1100"/>
            </a:lvl6pPr>
            <a:lvl7pPr marL="2738197" indent="0">
              <a:buNone/>
              <a:defRPr sz="1100"/>
            </a:lvl7pPr>
            <a:lvl8pPr marL="3194550" indent="0">
              <a:buNone/>
              <a:defRPr sz="1100"/>
            </a:lvl8pPr>
            <a:lvl9pPr marL="365091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870C-E7D4-43C1-A33A-D92858003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4D24-C446-4FDA-9F61-7213A0BE9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38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870C-E7D4-43C1-A33A-D92858003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4D24-C446-4FDA-9F61-7213A0BE9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12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021" y="365470"/>
            <a:ext cx="2628899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88" y="365470"/>
            <a:ext cx="7734301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870C-E7D4-43C1-A33A-D928580034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4D24-C446-4FDA-9F61-7213A0BE9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55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1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5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5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8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83" y="365129"/>
            <a:ext cx="10515600" cy="1325563"/>
          </a:xfrm>
          <a:prstGeom prst="rect">
            <a:avLst/>
          </a:prstGeom>
        </p:spPr>
        <p:txBody>
          <a:bodyPr vert="horz" lIns="91275" tIns="45659" rIns="91275" bIns="456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83" y="1825634"/>
            <a:ext cx="10515600" cy="4351339"/>
          </a:xfrm>
          <a:prstGeom prst="rect">
            <a:avLst/>
          </a:prstGeom>
        </p:spPr>
        <p:txBody>
          <a:bodyPr vert="horz" lIns="91275" tIns="45659" rIns="91275" bIns="4565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811"/>
            <a:ext cx="2743200" cy="365125"/>
          </a:xfrm>
          <a:prstGeom prst="rect">
            <a:avLst/>
          </a:prstGeom>
        </p:spPr>
        <p:txBody>
          <a:bodyPr vert="horz" lIns="91275" tIns="45659" rIns="91275" bIns="4565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337">
              <a:buFont typeface="Arial"/>
              <a:buNone/>
            </a:pPr>
            <a:fld id="{FB33870C-E7D4-43C1-A33A-D9285800344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456337">
                <a:buFont typeface="Arial"/>
                <a:buNone/>
              </a:pPr>
              <a:t>2/2/21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793" y="6356811"/>
            <a:ext cx="4114799" cy="365125"/>
          </a:xfrm>
          <a:prstGeom prst="rect">
            <a:avLst/>
          </a:prstGeom>
        </p:spPr>
        <p:txBody>
          <a:bodyPr vert="horz" lIns="91275" tIns="45659" rIns="91275" bIns="4565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337">
              <a:buFont typeface="Arial"/>
              <a:buNone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4" y="6356811"/>
            <a:ext cx="2743200" cy="365125"/>
          </a:xfrm>
          <a:prstGeom prst="rect">
            <a:avLst/>
          </a:prstGeom>
        </p:spPr>
        <p:txBody>
          <a:bodyPr vert="horz" lIns="91275" tIns="45659" rIns="91275" bIns="4565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337">
              <a:buFont typeface="Arial"/>
              <a:buNone/>
            </a:pPr>
            <a:fld id="{A8D44D24-C446-4FDA-9F61-7213A0BE9E7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456337">
                <a:buFont typeface="Arial"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20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2734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95" indent="-228195" algn="l" defTabSz="9127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75" indent="-228195" algn="l" defTabSz="9127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0915" indent="-228195" algn="l" defTabSz="9127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275" indent="-228195" algn="l" defTabSz="9127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633" indent="-228195" algn="l" defTabSz="9127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018" indent="-228195" algn="l" defTabSz="9127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74" indent="-228195" algn="l" defTabSz="9127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744" indent="-228195" algn="l" defTabSz="9127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116" indent="-228195" algn="l" defTabSz="9127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37" algn="l" defTabSz="912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34" algn="l" defTabSz="912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98" algn="l" defTabSz="912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68" algn="l" defTabSz="912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31" algn="l" defTabSz="912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97" algn="l" defTabSz="912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50" algn="l" defTabSz="912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910" algn="l" defTabSz="9127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2BA123-7A8A-4D82-B27F-19BB4E9CAD4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6C6963-1BCE-4AA7-9EEA-610ABB812D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1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4" y="2936815"/>
            <a:ext cx="482130" cy="482130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19828" y="1963817"/>
            <a:ext cx="6284845" cy="1323439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dist"/>
            <a:r>
              <a:rPr lang="en-US" altLang="zh-CN" sz="4000" b="1">
                <a:solidFill>
                  <a:srgbClr val="FFFF00"/>
                </a:solidFill>
                <a:latin typeface="Times New Roman" pitchFamily="18" charset="0"/>
                <a:ea typeface="叶根友行书繁" panose="02010601030101010101" pitchFamily="2" charset="-122"/>
                <a:cs typeface="Times New Roman" pitchFamily="18" charset="0"/>
              </a:rPr>
              <a:t>CHÀO MỪNG CÁC CON ĐẾN VỚI TIẾT TOÁN</a:t>
            </a:r>
            <a:endParaRPr lang="zh-CN" altLang="en-US" sz="4000" b="1" dirty="0">
              <a:solidFill>
                <a:srgbClr val="FFFF00"/>
              </a:solidFill>
              <a:latin typeface="Times New Roman" pitchFamily="18" charset="0"/>
              <a:ea typeface="叶根友行书繁" panose="02010601030101010101" pitchFamily="2" charset="-122"/>
              <a:cs typeface="Times New Roman" pitchFamily="18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49841" y="5221657"/>
            <a:ext cx="949387" cy="931931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8424245" y="1259144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20532747">
            <a:off x="7568703" y="802979"/>
            <a:ext cx="774928" cy="923380"/>
            <a:chOff x="507876" y="722140"/>
            <a:chExt cx="774928" cy="923380"/>
          </a:xfrm>
        </p:grpSpPr>
        <p:sp>
          <p:nvSpPr>
            <p:cNvPr id="112" name="椭圆 111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14" name="直接连接符 113"/>
            <p:cNvCxnSpPr>
              <a:stCxn id="113" idx="0"/>
              <a:endCxn id="112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10853816" y="1602320"/>
            <a:ext cx="530493" cy="1204587"/>
            <a:chOff x="3019253" y="1093136"/>
            <a:chExt cx="530493" cy="1204586"/>
          </a:xfrm>
        </p:grpSpPr>
        <p:sp>
          <p:nvSpPr>
            <p:cNvPr id="116" name="椭圆 115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19" name="直接连接符 118"/>
            <p:cNvCxnSpPr>
              <a:stCxn id="116" idx="7"/>
              <a:endCxn id="117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5"/>
              <a:endCxn id="118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 rot="1255243">
            <a:off x="9007737" y="920783"/>
            <a:ext cx="1778771" cy="1178288"/>
            <a:chOff x="1659043" y="703884"/>
            <a:chExt cx="1778771" cy="1178288"/>
          </a:xfrm>
        </p:grpSpPr>
        <p:sp>
          <p:nvSpPr>
            <p:cNvPr id="122" name="椭圆 121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24" name="直接连接符 123"/>
            <p:cNvCxnSpPr>
              <a:stCxn id="122" idx="5"/>
              <a:endCxn id="123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6" idx="3"/>
              <a:endCxn id="123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2638" y="4197271"/>
            <a:ext cx="2954279" cy="1902447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131" name="组合 130"/>
          <p:cNvGrpSpPr/>
          <p:nvPr/>
        </p:nvGrpSpPr>
        <p:grpSpPr>
          <a:xfrm flipH="1">
            <a:off x="25" y="189491"/>
            <a:ext cx="3021983" cy="1854485"/>
            <a:chOff x="8726219" y="-661205"/>
            <a:chExt cx="2154936" cy="1322409"/>
          </a:xfrm>
        </p:grpSpPr>
        <p:sp>
          <p:nvSpPr>
            <p:cNvPr id="132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 rot="920444">
            <a:off x="6837469" y="504119"/>
            <a:ext cx="577447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24" y="4531785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040737" y="2656685"/>
            <a:ext cx="1772499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7" name="任意多边形 166"/>
          <p:cNvSpPr/>
          <p:nvPr/>
        </p:nvSpPr>
        <p:spPr>
          <a:xfrm>
            <a:off x="4415589" y="2560564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6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3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0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350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2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3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0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6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6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71" y="276714"/>
            <a:ext cx="11153044" cy="3658501"/>
          </a:xfrm>
          <a:prstGeom prst="rect">
            <a:avLst/>
          </a:prstGeom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607221" y="671799"/>
            <a:ext cx="10977563" cy="6186205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zh-CN" altLang="en-US" sz="180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75" y="157413"/>
            <a:ext cx="1360988" cy="129916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996553" y="3923244"/>
            <a:ext cx="8198899" cy="3302830"/>
            <a:chOff x="1548265" y="3628625"/>
            <a:chExt cx="8930255" cy="3597449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8265" y="3628625"/>
              <a:ext cx="1549862" cy="3597449"/>
            </a:xfrm>
            <a:prstGeom prst="rect">
              <a:avLst/>
            </a:prstGeom>
          </p:spPr>
        </p:pic>
        <p:pic>
          <p:nvPicPr>
            <p:cNvPr id="52" name="图形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5565" y="3845153"/>
              <a:ext cx="1304450" cy="3380921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7453" y="3628625"/>
              <a:ext cx="1307437" cy="3554690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62328" y="4022292"/>
              <a:ext cx="1158635" cy="3203782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8400" y="3845153"/>
              <a:ext cx="1940120" cy="3359542"/>
            </a:xfrm>
            <a:prstGeom prst="rect">
              <a:avLst/>
            </a:prstGeom>
          </p:spPr>
        </p:pic>
      </p:grpSp>
      <p:sp>
        <p:nvSpPr>
          <p:cNvPr id="56" name="文本框 55"/>
          <p:cNvSpPr txBox="1"/>
          <p:nvPr/>
        </p:nvSpPr>
        <p:spPr>
          <a:xfrm>
            <a:off x="1309423" y="1616258"/>
            <a:ext cx="9760360" cy="21236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6600" b="1" dirty="0" smtClean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cs typeface="+mn-ea"/>
                <a:sym typeface="+mn-lt"/>
              </a:rPr>
              <a:t>CHỤC- SỐ TRÒN CHỤC</a:t>
            </a:r>
          </a:p>
          <a:p>
            <a:pPr algn="ctr" defTabSz="914400">
              <a:defRPr/>
            </a:pPr>
            <a:r>
              <a:rPr lang="en-US" altLang="zh-CN" sz="6600" b="1" dirty="0" smtClean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cs typeface="+mn-ea"/>
                <a:sym typeface="+mn-lt"/>
              </a:rPr>
              <a:t>(</a:t>
            </a:r>
            <a:r>
              <a:rPr lang="en-US" altLang="zh-CN" sz="6600" b="1" dirty="0" err="1" smtClean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cs typeface="+mn-ea"/>
                <a:sym typeface="+mn-lt"/>
              </a:rPr>
              <a:t>Tiết</a:t>
            </a:r>
            <a:r>
              <a:rPr lang="en-US" altLang="zh-CN" sz="6600" b="1" dirty="0" smtClean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cs typeface="+mn-ea"/>
                <a:sym typeface="+mn-lt"/>
              </a:rPr>
              <a:t> 2) </a:t>
            </a:r>
            <a:endParaRPr lang="zh-CN" altLang="en-US" sz="6600" b="1" dirty="0">
              <a:ln w="28575">
                <a:solidFill>
                  <a:prstClr val="white"/>
                </a:solidFill>
              </a:ln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35144" y="3228397"/>
            <a:ext cx="2689135" cy="3629604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658191" y="1897874"/>
            <a:ext cx="1853184" cy="50556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7455" y="671799"/>
            <a:ext cx="8756072" cy="575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HÔM NAY CHÚNG TA CÙNG HỌC BÀI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38332" y="3136614"/>
            <a:ext cx="649518" cy="584771"/>
          </a:xfrm>
          <a:prstGeom prst="rect">
            <a:avLst/>
          </a:prstGeom>
          <a:noFill/>
        </p:spPr>
        <p:txBody>
          <a:bodyPr wrap="none" lIns="91430" tIns="45718" rIns="91430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mtClean="0">
                <a:ln/>
                <a:solidFill>
                  <a:srgbClr val="FF0000"/>
                </a:solidFill>
                <a:latin typeface="VNI-Avo" pitchFamily="2" charset="0"/>
              </a:rPr>
              <a:t>10</a:t>
            </a:r>
            <a:endParaRPr lang="en-US" sz="32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8421" y="3136614"/>
            <a:ext cx="649518" cy="584771"/>
          </a:xfrm>
          <a:prstGeom prst="rect">
            <a:avLst/>
          </a:prstGeom>
          <a:noFill/>
        </p:spPr>
        <p:txBody>
          <a:bodyPr wrap="none" lIns="91430" tIns="45718" rIns="91430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mtClean="0">
                <a:ln/>
                <a:solidFill>
                  <a:srgbClr val="FF0000"/>
                </a:solidFill>
                <a:latin typeface="VNI-Avo" pitchFamily="2" charset="0"/>
              </a:rPr>
              <a:t>20</a:t>
            </a:r>
            <a:endParaRPr lang="en-US" sz="32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79059" y="3153075"/>
            <a:ext cx="649518" cy="584771"/>
          </a:xfrm>
          <a:prstGeom prst="rect">
            <a:avLst/>
          </a:prstGeom>
          <a:noFill/>
        </p:spPr>
        <p:txBody>
          <a:bodyPr wrap="none" lIns="91430" tIns="45718" rIns="91430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mtClean="0">
                <a:ln/>
                <a:solidFill>
                  <a:srgbClr val="FF0000"/>
                </a:solidFill>
                <a:latin typeface="VNI-Avo" pitchFamily="2" charset="0"/>
              </a:rPr>
              <a:t>30</a:t>
            </a:r>
            <a:endParaRPr lang="en-US" sz="32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07859" y="3153075"/>
            <a:ext cx="649518" cy="584771"/>
          </a:xfrm>
          <a:prstGeom prst="rect">
            <a:avLst/>
          </a:prstGeom>
          <a:noFill/>
        </p:spPr>
        <p:txBody>
          <a:bodyPr wrap="none" lIns="91430" tIns="45718" rIns="91430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mtClean="0">
                <a:ln/>
                <a:solidFill>
                  <a:srgbClr val="FF0000"/>
                </a:solidFill>
                <a:latin typeface="VNI-Avo" pitchFamily="2" charset="0"/>
              </a:rPr>
              <a:t>40</a:t>
            </a:r>
            <a:endParaRPr lang="en-US" sz="32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44477" y="3153075"/>
            <a:ext cx="649518" cy="584771"/>
          </a:xfrm>
          <a:prstGeom prst="rect">
            <a:avLst/>
          </a:prstGeom>
          <a:noFill/>
        </p:spPr>
        <p:txBody>
          <a:bodyPr wrap="none" lIns="91430" tIns="45718" rIns="91430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mtClean="0">
                <a:ln/>
                <a:solidFill>
                  <a:srgbClr val="FF0000"/>
                </a:solidFill>
                <a:latin typeface="VNI-Avo" pitchFamily="2" charset="0"/>
              </a:rPr>
              <a:t>50</a:t>
            </a:r>
            <a:endParaRPr lang="en-US" sz="32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38332" y="4995730"/>
            <a:ext cx="649518" cy="584771"/>
          </a:xfrm>
          <a:prstGeom prst="rect">
            <a:avLst/>
          </a:prstGeom>
          <a:noFill/>
        </p:spPr>
        <p:txBody>
          <a:bodyPr wrap="none" lIns="91430" tIns="45718" rIns="91430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mtClean="0">
                <a:ln/>
                <a:solidFill>
                  <a:srgbClr val="FF0000"/>
                </a:solidFill>
                <a:latin typeface="VNI-Avo" pitchFamily="2" charset="0"/>
              </a:rPr>
              <a:t>60</a:t>
            </a:r>
            <a:endParaRPr lang="en-US" sz="32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05019" y="5103685"/>
            <a:ext cx="649518" cy="584771"/>
          </a:xfrm>
          <a:prstGeom prst="rect">
            <a:avLst/>
          </a:prstGeom>
          <a:noFill/>
        </p:spPr>
        <p:txBody>
          <a:bodyPr wrap="none" lIns="91430" tIns="45718" rIns="91430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smtClean="0">
                <a:ln/>
                <a:solidFill>
                  <a:srgbClr val="FF0000"/>
                </a:solidFill>
                <a:latin typeface="VNI-Avo" pitchFamily="2" charset="0"/>
              </a:rPr>
              <a:t>70</a:t>
            </a:r>
            <a:endParaRPr lang="en-US" sz="32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8400" y="5396070"/>
            <a:ext cx="1094509" cy="11709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70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6018" y="227160"/>
            <a:ext cx="10515600" cy="748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sách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Toán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trang</a:t>
            </a:r>
            <a:r>
              <a:rPr lang="en-US" sz="2800" dirty="0" smtClean="0">
                <a:solidFill>
                  <a:srgbClr val="0070C0"/>
                </a:solidFill>
              </a:rPr>
              <a:t> 99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1 a.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Hãy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đếm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trứng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điền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vào</a:t>
            </a:r>
            <a:r>
              <a:rPr lang="en-US" sz="2800" dirty="0" smtClean="0">
                <a:solidFill>
                  <a:srgbClr val="0070C0"/>
                </a:solidFill>
              </a:rPr>
              <a:t> ô </a:t>
            </a:r>
            <a:r>
              <a:rPr lang="en-US" sz="2800" dirty="0" err="1" smtClean="0">
                <a:solidFill>
                  <a:srgbClr val="0070C0"/>
                </a:solidFill>
              </a:rPr>
              <a:t>trống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 t="34627" r="7273" b="38781"/>
          <a:stretch/>
        </p:blipFill>
        <p:spPr>
          <a:xfrm>
            <a:off x="-1" y="0"/>
            <a:ext cx="12075567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723416" y="5035851"/>
            <a:ext cx="1094509" cy="1503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9</a:t>
            </a:r>
            <a:r>
              <a:rPr lang="en-US" sz="4800" smtClean="0">
                <a:solidFill>
                  <a:srgbClr val="FF0000"/>
                </a:solidFill>
              </a:rPr>
              <a:t>0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9966" y="407269"/>
            <a:ext cx="10515600" cy="748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1 b.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Hãy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đếm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lon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điền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vào</a:t>
            </a:r>
            <a:r>
              <a:rPr lang="en-US" sz="2800" dirty="0" smtClean="0">
                <a:solidFill>
                  <a:srgbClr val="0070C0"/>
                </a:solidFill>
              </a:rPr>
              <a:t> ô </a:t>
            </a:r>
            <a:r>
              <a:rPr lang="en-US" sz="2800" dirty="0" err="1" smtClean="0">
                <a:solidFill>
                  <a:srgbClr val="0070C0"/>
                </a:solidFill>
              </a:rPr>
              <a:t>trống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61703" r="4521" b="7891"/>
          <a:stretch/>
        </p:blipFill>
        <p:spPr>
          <a:xfrm>
            <a:off x="0" y="-1"/>
            <a:ext cx="12192000" cy="66640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321634" y="4925015"/>
            <a:ext cx="1385457" cy="1503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</a:rPr>
              <a:t>80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163" y="0"/>
            <a:ext cx="10515600" cy="748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1 c.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Hãy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đếm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viên</a:t>
            </a:r>
            <a:r>
              <a:rPr lang="en-US" sz="2800" dirty="0" smtClean="0">
                <a:solidFill>
                  <a:srgbClr val="0070C0"/>
                </a:solidFill>
              </a:rPr>
              <a:t> bi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hũ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điền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vào</a:t>
            </a:r>
            <a:r>
              <a:rPr lang="en-US" sz="2800" dirty="0" smtClean="0">
                <a:solidFill>
                  <a:srgbClr val="0070C0"/>
                </a:solidFill>
              </a:rPr>
              <a:t> ô </a:t>
            </a:r>
            <a:r>
              <a:rPr lang="en-US" sz="2800" dirty="0" err="1" smtClean="0">
                <a:solidFill>
                  <a:srgbClr val="0070C0"/>
                </a:solidFill>
              </a:rPr>
              <a:t>trống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4848" r="9212" b="59798"/>
          <a:stretch/>
        </p:blipFill>
        <p:spPr>
          <a:xfrm>
            <a:off x="0" y="6926"/>
            <a:ext cx="12192000" cy="679978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321634" y="4925015"/>
            <a:ext cx="1385457" cy="1503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5</a:t>
            </a:r>
            <a:r>
              <a:rPr lang="en-US" sz="4800" smtClean="0">
                <a:solidFill>
                  <a:srgbClr val="FF0000"/>
                </a:solidFill>
              </a:rPr>
              <a:t>0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7581" y="166254"/>
            <a:ext cx="10515600" cy="748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sách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Toán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trang</a:t>
            </a:r>
            <a:r>
              <a:rPr lang="en-US" sz="2800" dirty="0" smtClean="0">
                <a:solidFill>
                  <a:srgbClr val="0070C0"/>
                </a:solidFill>
              </a:rPr>
              <a:t> 100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2 </a:t>
            </a:r>
            <a:r>
              <a:rPr lang="en-US" sz="2800" dirty="0">
                <a:solidFill>
                  <a:srgbClr val="0070C0"/>
                </a:solidFill>
              </a:rPr>
              <a:t>a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Hãy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đếm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</a:rPr>
              <a:t>gà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điền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vào</a:t>
            </a:r>
            <a:r>
              <a:rPr lang="en-US" sz="2800" dirty="0" smtClean="0">
                <a:solidFill>
                  <a:srgbClr val="0070C0"/>
                </a:solidFill>
              </a:rPr>
              <a:t> ô </a:t>
            </a:r>
            <a:r>
              <a:rPr lang="en-US" sz="2800" dirty="0" err="1" smtClean="0">
                <a:solidFill>
                  <a:srgbClr val="0070C0"/>
                </a:solidFill>
              </a:rPr>
              <a:t>trống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t="39352" r="11063" b="33095"/>
          <a:stretch/>
        </p:blipFill>
        <p:spPr>
          <a:xfrm>
            <a:off x="-96982" y="1173946"/>
            <a:ext cx="12413673" cy="58225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501743" y="5035852"/>
            <a:ext cx="1385457" cy="15034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  <a:r>
              <a:rPr lang="en-US" sz="4800" dirty="0" smtClean="0">
                <a:solidFill>
                  <a:srgbClr val="FF0000"/>
                </a:solidFill>
              </a:rPr>
              <a:t>0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7581" y="166254"/>
            <a:ext cx="10515600" cy="748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Các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em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quan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sát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2 b.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Hãy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đếm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con </a:t>
            </a:r>
            <a:r>
              <a:rPr lang="en-US" sz="2800" dirty="0" err="1" smtClean="0">
                <a:solidFill>
                  <a:srgbClr val="0070C0"/>
                </a:solidFill>
              </a:rPr>
              <a:t>vịt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bài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điền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số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vào</a:t>
            </a:r>
            <a:r>
              <a:rPr lang="en-US" sz="2800" dirty="0" smtClean="0">
                <a:solidFill>
                  <a:srgbClr val="0070C0"/>
                </a:solidFill>
              </a:rPr>
              <a:t> ô </a:t>
            </a:r>
            <a:r>
              <a:rPr lang="en-US" sz="2800" dirty="0" err="1" smtClean="0">
                <a:solidFill>
                  <a:srgbClr val="0070C0"/>
                </a:solidFill>
              </a:rPr>
              <a:t>trống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69772" r="10016" b="5297"/>
          <a:stretch/>
        </p:blipFill>
        <p:spPr>
          <a:xfrm>
            <a:off x="55419" y="190888"/>
            <a:ext cx="12025745" cy="67402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54733" y="2175716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smtClean="0">
                <a:solidFill>
                  <a:srgbClr val="FF0000"/>
                </a:solidFill>
              </a:rPr>
              <a:t>30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2916" y="1912479"/>
            <a:ext cx="870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>
                <a:solidFill>
                  <a:srgbClr val="FF0000"/>
                </a:solidFill>
              </a:rPr>
              <a:t>5</a:t>
            </a:r>
            <a:r>
              <a:rPr lang="en-US" sz="4800" smtClean="0">
                <a:solidFill>
                  <a:srgbClr val="FF0000"/>
                </a:solidFill>
              </a:rPr>
              <a:t>0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6589" y="1760217"/>
            <a:ext cx="870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smtClean="0">
                <a:solidFill>
                  <a:srgbClr val="FF0000"/>
                </a:solidFill>
              </a:rPr>
              <a:t>60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75426" y="2328667"/>
            <a:ext cx="870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>
                <a:solidFill>
                  <a:srgbClr val="FF0000"/>
                </a:solidFill>
              </a:rPr>
              <a:t>9</a:t>
            </a:r>
            <a:r>
              <a:rPr lang="en-US" sz="4800" smtClean="0">
                <a:solidFill>
                  <a:srgbClr val="FF0000"/>
                </a:solidFill>
              </a:rPr>
              <a:t>0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86110" y="435142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smtClean="0">
                <a:solidFill>
                  <a:srgbClr val="7030A0"/>
                </a:solidFill>
              </a:rPr>
              <a:t>10</a:t>
            </a:r>
            <a:endParaRPr lang="vi-VN" sz="480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582" y="4366385"/>
            <a:ext cx="870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>
                <a:solidFill>
                  <a:srgbClr val="7030A0"/>
                </a:solidFill>
              </a:rPr>
              <a:t>4</a:t>
            </a:r>
            <a:r>
              <a:rPr lang="en-US" sz="4800" smtClean="0">
                <a:solidFill>
                  <a:srgbClr val="7030A0"/>
                </a:solidFill>
              </a:rPr>
              <a:t>0</a:t>
            </a:r>
            <a:endParaRPr lang="vi-VN" sz="480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7709" y="4144712"/>
            <a:ext cx="870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smtClean="0">
                <a:solidFill>
                  <a:srgbClr val="7030A0"/>
                </a:solidFill>
              </a:rPr>
              <a:t>70</a:t>
            </a:r>
            <a:endParaRPr lang="vi-VN" sz="480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3496" y="4206740"/>
            <a:ext cx="1213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smtClean="0">
                <a:solidFill>
                  <a:srgbClr val="7030A0"/>
                </a:solidFill>
              </a:rPr>
              <a:t>100</a:t>
            </a:r>
            <a:endParaRPr lang="vi-VN" sz="480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3924" y="384630"/>
            <a:ext cx="8378820" cy="8593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Các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em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quan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sát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bài</a:t>
            </a:r>
            <a:r>
              <a:rPr lang="en-US" sz="2400" dirty="0" smtClean="0">
                <a:solidFill>
                  <a:srgbClr val="0070C0"/>
                </a:solidFill>
              </a:rPr>
              <a:t> 3.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Hãy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điền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số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tròn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chục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còn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thiếu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vào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các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toa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tàu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trống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8015" y="5852328"/>
            <a:ext cx="8739039" cy="8593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</a:rPr>
              <a:t>Các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em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hãy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đọc</a:t>
            </a:r>
            <a:r>
              <a:rPr lang="en-US" sz="2400" dirty="0" smtClean="0">
                <a:solidFill>
                  <a:srgbClr val="0070C0"/>
                </a:solidFill>
              </a:rPr>
              <a:t> to </a:t>
            </a:r>
            <a:r>
              <a:rPr lang="en-US" sz="2400" dirty="0" err="1" smtClean="0">
                <a:solidFill>
                  <a:srgbClr val="0070C0"/>
                </a:solidFill>
              </a:rPr>
              <a:t>các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số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tròn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chục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</a:rPr>
              <a:t> 2 </a:t>
            </a:r>
            <a:r>
              <a:rPr lang="en-US" sz="2400" dirty="0" err="1" smtClean="0">
                <a:solidFill>
                  <a:srgbClr val="0070C0"/>
                </a:solidFill>
              </a:rPr>
              <a:t>đoàn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tàu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</a:rPr>
              <a:t>nhiều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lần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491" y="-1"/>
            <a:ext cx="8146473" cy="242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làm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bút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chì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vào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sách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Toán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trang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99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100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rồi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nhờ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ba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mẹ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chụp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lại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gửi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hình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làm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con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cho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cô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nhé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algn="ctr"/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Thân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mến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con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22089&quot;&gt;&lt;property id=&quot;20148&quot; value=&quot;5&quot;/&gt;&lt;property id=&quot;20300&quot; value=&quot;Slide 1&quot;/&gt;&lt;property id=&quot;20307&quot; value=&quot;380&quot;/&gt;&lt;/object&gt;&lt;object type=&quot;3&quot; unique_id=&quot;22336&quot;&gt;&lt;property id=&quot;20148&quot; value=&quot;5&quot;/&gt;&lt;property id=&quot;20300&quot; value=&quot;Slide 2&quot;/&gt;&lt;property id=&quot;20307&quot; value=&quot;381&quot;/&gt;&lt;/object&gt;&lt;object type=&quot;3&quot; unique_id=&quot;446629&quot;&gt;&lt;property id=&quot;20148&quot; value=&quot;5&quot;/&gt;&lt;property id=&quot;20300&quot; value=&quot;Slide 12&quot;/&gt;&lt;property id=&quot;20307&quot; value=&quot;406&quot;/&gt;&lt;/object&gt;&lt;object type=&quot;3&quot; unique_id=&quot;448017&quot;&gt;&lt;property id=&quot;20148&quot; value=&quot;5&quot;/&gt;&lt;property id=&quot;20300&quot; value=&quot;Slide 3&quot;/&gt;&lt;property id=&quot;20307&quot; value=&quot;412&quot;/&gt;&lt;/object&gt;&lt;object type=&quot;3&quot; unique_id=&quot;448018&quot;&gt;&lt;property id=&quot;20148&quot; value=&quot;5&quot;/&gt;&lt;property id=&quot;20300&quot; value=&quot;Slide 4&quot;/&gt;&lt;property id=&quot;20307&quot; value=&quot;413&quot;/&gt;&lt;/object&gt;&lt;object type=&quot;3&quot; unique_id=&quot;448019&quot;&gt;&lt;property id=&quot;20148&quot; value=&quot;5&quot;/&gt;&lt;property id=&quot;20300&quot; value=&quot;Slide 5&quot;/&gt;&lt;property id=&quot;20307&quot; value=&quot;414&quot;/&gt;&lt;/object&gt;&lt;object type=&quot;3&quot; unique_id=&quot;448020&quot;&gt;&lt;property id=&quot;20148&quot; value=&quot;5&quot;/&gt;&lt;property id=&quot;20300&quot; value=&quot;Slide 6&quot;/&gt;&lt;property id=&quot;20307&quot; value=&quot;415&quot;/&gt;&lt;/object&gt;&lt;object type=&quot;3&quot; unique_id=&quot;448021&quot;&gt;&lt;property id=&quot;20148&quot; value=&quot;5&quot;/&gt;&lt;property id=&quot;20300&quot; value=&quot;Slide 7&quot;/&gt;&lt;property id=&quot;20307&quot; value=&quot;416&quot;/&gt;&lt;/object&gt;&lt;object type=&quot;3&quot; unique_id=&quot;448022&quot;&gt;&lt;property id=&quot;20148&quot; value=&quot;5&quot;/&gt;&lt;property id=&quot;20300&quot; value=&quot;Slide 8&quot;/&gt;&lt;property id=&quot;20307&quot; value=&quot;417&quot;/&gt;&lt;/object&gt;&lt;object type=&quot;3&quot; unique_id=&quot;448023&quot;&gt;&lt;property id=&quot;20148&quot; value=&quot;5&quot;/&gt;&lt;property id=&quot;20300&quot; value=&quot;Slide 9&quot;/&gt;&lt;property id=&quot;20307&quot; value=&quot;418&quot;/&gt;&lt;/object&gt;&lt;object type=&quot;3&quot; unique_id=&quot;448024&quot;&gt;&lt;property id=&quot;20148&quot; value=&quot;5&quot;/&gt;&lt;property id=&quot;20300&quot; value=&quot;Slide 10&quot;/&gt;&lt;property id=&quot;20307&quot; value=&quot;419&quot;/&gt;&lt;/object&gt;&lt;object type=&quot;3&quot; unique_id=&quot;448289&quot;&gt;&lt;property id=&quot;20148&quot; value=&quot;5&quot;/&gt;&lt;property id=&quot;20300&quot; value=&quot;Slide 13&quot;/&gt;&lt;property id=&quot;20307&quot; value=&quot;420&quot;/&gt;&lt;/object&gt;&lt;object type=&quot;3&quot; unique_id=&quot;448482&quot;&gt;&lt;property id=&quot;20148&quot; value=&quot;5&quot;/&gt;&lt;property id=&quot;20300&quot; value=&quot;Slide 17&quot;/&gt;&lt;property id=&quot;20307&quot; value=&quot;421&quot;/&gt;&lt;/object&gt;&lt;object type=&quot;3&quot; unique_id=&quot;470012&quot;&gt;&lt;property id=&quot;20148&quot; value=&quot;5&quot;/&gt;&lt;property id=&quot;20300&quot; value=&quot;Slide 20&quot;/&gt;&lt;property id=&quot;20307&quot; value=&quot;430&quot;/&gt;&lt;/object&gt;&lt;object type=&quot;3&quot; unique_id=&quot;507165&quot;&gt;&lt;property id=&quot;20148&quot; value=&quot;5&quot;/&gt;&lt;property id=&quot;20300&quot; value=&quot;Slide 11&quot;/&gt;&lt;property id=&quot;20307&quot; value=&quot;433&quot;/&gt;&lt;/object&gt;&lt;object type=&quot;3&quot; unique_id=&quot;507492&quot;&gt;&lt;property id=&quot;20148&quot; value=&quot;5&quot;/&gt;&lt;property id=&quot;20300&quot; value=&quot;Slide 14&quot;/&gt;&lt;property id=&quot;20307&quot; value=&quot;434&quot;/&gt;&lt;/object&gt;&lt;object type=&quot;3&quot; unique_id=&quot;507633&quot;&gt;&lt;property id=&quot;20148&quot; value=&quot;5&quot;/&gt;&lt;property id=&quot;20300&quot; value=&quot;Slide 18&quot;/&gt;&lt;property id=&quot;20307&quot; value=&quot;435&quot;/&gt;&lt;/object&gt;&lt;object type=&quot;3&quot; unique_id=&quot;507721&quot;&gt;&lt;property id=&quot;20148&quot; value=&quot;5&quot;/&gt;&lt;property id=&quot;20300&quot; value=&quot;Slide 19&quot;/&gt;&lt;property id=&quot;20307&quot; value=&quot;436&quot;/&gt;&lt;/object&gt;&lt;object type=&quot;3&quot; unique_id=&quot;507795&quot;&gt;&lt;property id=&quot;20148&quot; value=&quot;5&quot;/&gt;&lt;property id=&quot;20300&quot; value=&quot;Slide 15&quot;/&gt;&lt;property id=&quot;20307&quot; value=&quot;437&quot;/&gt;&lt;/object&gt;&lt;object type=&quot;3&quot; unique_id=&quot;507888&quot;&gt;&lt;property id=&quot;20148&quot; value=&quot;5&quot;/&gt;&lt;property id=&quot;20300&quot; value=&quot;Slide 16&quot;/&gt;&lt;property id=&quot;20307&quot; value=&quot;438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274</Words>
  <Application>Microsoft Office PowerPoint</Application>
  <PresentationFormat>Widescreen</PresentationFormat>
  <Paragraphs>41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Calibri Light</vt:lpstr>
      <vt:lpstr>等线</vt:lpstr>
      <vt:lpstr>Times New Roman</vt:lpstr>
      <vt:lpstr>VNI-Avo</vt:lpstr>
      <vt:lpstr>叶根友行书繁</vt:lpstr>
      <vt:lpstr>3_Office 主题</vt:lpstr>
      <vt:lpstr>1_Office 主题​​</vt:lpstr>
      <vt:lpstr>12_Office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Nguyên Nghĩa</dc:creator>
  <cp:lastModifiedBy>PC</cp:lastModifiedBy>
  <cp:revision>465</cp:revision>
  <dcterms:created xsi:type="dcterms:W3CDTF">2020-10-14T03:32:31Z</dcterms:created>
  <dcterms:modified xsi:type="dcterms:W3CDTF">2021-02-02T05:12:05Z</dcterms:modified>
</cp:coreProperties>
</file>